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microsoft.com/office/2006/relationships/ui/userCustomization" Target="userCustomization/customUI.xml"/><Relationship Id="rId1" Type="http://schemas.openxmlformats.org/officeDocument/2006/relationships/officeDocument" Target="ppt/presentation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7"/>
  </p:notesMasterIdLst>
  <p:handoutMasterIdLst>
    <p:handoutMasterId r:id="rId8"/>
  </p:handoutMasterIdLst>
  <p:sldIdLst>
    <p:sldId id="306" r:id="rId2"/>
    <p:sldId id="333" r:id="rId3"/>
    <p:sldId id="335" r:id="rId4"/>
    <p:sldId id="336" r:id="rId5"/>
    <p:sldId id="337" r:id="rId6"/>
  </p:sldIdLst>
  <p:sldSz cx="9144000" cy="6858000" type="screen4x3"/>
  <p:notesSz cx="6794500" cy="9906000"/>
  <p:defaultTextStyle>
    <a:defPPr>
      <a:defRPr lang="de-DE"/>
    </a:defPPr>
    <a:lvl1pPr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40000"/>
      </a:spcAft>
      <a:buFont typeface="Wingdings" pitchFamily="2" charset="2"/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Frutiger LT Com 55 Roman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219"/>
    <a:srgbClr val="FF0D01"/>
    <a:srgbClr val="D4E6F4"/>
    <a:srgbClr val="A2D7CB"/>
    <a:srgbClr val="5CBAA4"/>
    <a:srgbClr val="4C99B2"/>
    <a:srgbClr val="99C5D3"/>
    <a:srgbClr val="66A8BE"/>
    <a:srgbClr val="B2D3DE"/>
    <a:srgbClr val="006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Helle Formatvorlag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FD0F851-EC5A-4D38-B0AD-8093EC10F338}" styleName="Helle Formatvorlage 1 - Akz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Helle Formatvorlage 3 - Akz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2A488322-F2BA-4B5B-9748-0D474271808F}" styleName="Mittlere Formatvorlage 3 - Akz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Designformatvorlage 1 - Akz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3296810-A885-4BE3-A3E7-6D5BEEA58F35}" styleName="Mittlere Formatvorlage 2 - Akz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ittlere Formatvorlage 2 - Akz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ittlere Formatvorlage 2 - Akz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Helle Formatvorlage 2 - Akz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47" autoAdjust="0"/>
    <p:restoredTop sz="95176" autoAdjust="0"/>
  </p:normalViewPr>
  <p:slideViewPr>
    <p:cSldViewPr showGuides="1">
      <p:cViewPr>
        <p:scale>
          <a:sx n="110" d="100"/>
          <a:sy n="110" d="100"/>
        </p:scale>
        <p:origin x="-1650" y="-438"/>
      </p:cViewPr>
      <p:guideLst>
        <p:guide orient="horz" pos="3793"/>
        <p:guide orient="horz" pos="255"/>
        <p:guide orient="horz" pos="1117"/>
        <p:guide pos="5465"/>
        <p:guide pos="295"/>
        <p:guide pos="2880"/>
      </p:guideLst>
    </p:cSldViewPr>
  </p:slideViewPr>
  <p:outlineViewPr>
    <p:cViewPr>
      <p:scale>
        <a:sx n="33" d="100"/>
        <a:sy n="33" d="100"/>
      </p:scale>
      <p:origin x="0" y="464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82" d="100"/>
          <a:sy n="82" d="100"/>
        </p:scale>
        <p:origin x="-1362" y="-72"/>
      </p:cViewPr>
      <p:guideLst>
        <p:guide orient="horz" pos="387"/>
        <p:guide orient="horz" pos="5853"/>
        <p:guide orient="horz" pos="2209"/>
        <p:guide orient="horz" pos="2073"/>
        <p:guide pos="309"/>
        <p:guide pos="397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3750" cy="495619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148" y="1"/>
            <a:ext cx="2943750" cy="495619"/>
          </a:xfrm>
          <a:prstGeom prst="rect">
            <a:avLst/>
          </a:prstGeom>
        </p:spPr>
        <p:txBody>
          <a:bodyPr vert="horz" lIns="91998" tIns="45999" rIns="91998" bIns="45999" rtlCol="0"/>
          <a:lstStyle>
            <a:lvl1pPr algn="r">
              <a:defRPr sz="1200"/>
            </a:lvl1pPr>
          </a:lstStyle>
          <a:p>
            <a:fld id="{712E56AE-624E-49E0-8ED0-94A91F974A6E}" type="datetimeFigureOut">
              <a:rPr lang="de-DE" smtClean="0"/>
              <a:t>22.07.2016</a:t>
            </a:fld>
            <a:endParaRPr lang="de-DE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08788"/>
            <a:ext cx="2943750" cy="495619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l">
              <a:defRPr sz="1200"/>
            </a:lvl1pPr>
          </a:lstStyle>
          <a:p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148" y="9408788"/>
            <a:ext cx="2943750" cy="495619"/>
          </a:xfrm>
          <a:prstGeom prst="rect">
            <a:avLst/>
          </a:prstGeom>
        </p:spPr>
        <p:txBody>
          <a:bodyPr vert="horz" lIns="91998" tIns="45999" rIns="91998" bIns="45999" rtlCol="0" anchor="b"/>
          <a:lstStyle>
            <a:lvl1pPr algn="r">
              <a:defRPr sz="1200"/>
            </a:lvl1pPr>
          </a:lstStyle>
          <a:p>
            <a:fld id="{80BC5AC0-20DA-4069-B102-9653FA907D55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147790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490357" y="1"/>
            <a:ext cx="3633787" cy="495619"/>
          </a:xfrm>
          <a:prstGeom prst="rect">
            <a:avLst/>
          </a:prstGeom>
        </p:spPr>
        <p:txBody>
          <a:bodyPr vert="horz" lIns="0" tIns="90549" rIns="91998" bIns="45999" rtlCol="0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4851038" y="1"/>
            <a:ext cx="1453105" cy="495619"/>
          </a:xfrm>
          <a:prstGeom prst="rect">
            <a:avLst/>
          </a:prstGeom>
        </p:spPr>
        <p:txBody>
          <a:bodyPr vert="horz" lIns="91998" tIns="90549" rIns="0" bIns="45999" rtlCol="0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D64C5CA1-81F4-43E1-8D15-34184FE6F392}" type="datetimeFigureOut">
              <a:rPr lang="de-DE" smtClean="0"/>
              <a:pPr/>
              <a:t>22.07.2016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500063" y="615950"/>
            <a:ext cx="3567112" cy="26749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98" tIns="45999" rIns="91998" bIns="4599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90358" y="3507579"/>
            <a:ext cx="5813785" cy="5782703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de-DE" dirty="0" smtClean="0"/>
              <a:t>Textmasterformat bearbeiten</a:t>
            </a:r>
          </a:p>
          <a:p>
            <a:pPr lvl="1"/>
            <a:r>
              <a:rPr lang="de-DE" dirty="0" smtClean="0"/>
              <a:t>Zweite Ebene</a:t>
            </a:r>
          </a:p>
          <a:p>
            <a:pPr lvl="2"/>
            <a:r>
              <a:rPr lang="de-DE" dirty="0" smtClean="0"/>
              <a:t>Dritte Ebene</a:t>
            </a:r>
          </a:p>
          <a:p>
            <a:pPr lvl="3"/>
            <a:r>
              <a:rPr lang="de-DE" dirty="0" smtClean="0"/>
              <a:t>Vierte Ebene</a:t>
            </a:r>
          </a:p>
          <a:p>
            <a:pPr lvl="4"/>
            <a:r>
              <a:rPr lang="de-DE" dirty="0" smtClean="0"/>
              <a:t>Fünfte Ebene</a:t>
            </a:r>
            <a:endParaRPr lang="de-DE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490357" y="9408788"/>
            <a:ext cx="3633787" cy="495619"/>
          </a:xfrm>
          <a:prstGeom prst="rect">
            <a:avLst/>
          </a:prstGeom>
        </p:spPr>
        <p:txBody>
          <a:bodyPr vert="horz" lIns="0" tIns="45999" rIns="91998" bIns="181098" rtlCol="0" anchor="b"/>
          <a:lstStyle>
            <a:lvl1pPr algn="l">
              <a:defRPr sz="1200">
                <a:latin typeface="Frutiger LT Com 55 Roman" pitchFamily="34" charset="0"/>
              </a:defRPr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4851037" y="9408788"/>
            <a:ext cx="1453105" cy="495619"/>
          </a:xfrm>
          <a:prstGeom prst="rect">
            <a:avLst/>
          </a:prstGeom>
        </p:spPr>
        <p:txBody>
          <a:bodyPr vert="horz" lIns="91998" tIns="45999" rIns="0" bIns="181098" rtlCol="0" anchor="b"/>
          <a:lstStyle>
            <a:lvl1pPr algn="r">
              <a:defRPr sz="1200">
                <a:latin typeface="Frutiger LT Com 55 Roman" pitchFamily="34" charset="0"/>
              </a:defRPr>
            </a:lvl1pPr>
          </a:lstStyle>
          <a:p>
            <a:fld id="{6F118F77-BF2E-4843-AA6C-ED9ACCB38B45}" type="slidenum">
              <a:rPr lang="de-DE" smtClean="0"/>
              <a:pPr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2435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rgbClr val="179C7D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1pPr>
    <a:lvl2pPr marL="360363" indent="-184150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2pPr>
    <a:lvl3pPr marL="536575" indent="-176213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3pPr>
    <a:lvl4pPr marL="715963" indent="-17462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4pPr>
    <a:lvl5pPr marL="896938" indent="-180975" algn="l" defTabSz="914400" rtl="0" eaLnBrk="1" latinLnBrk="0" hangingPunct="1">
      <a:buClr>
        <a:schemeClr val="bg2"/>
      </a:buClr>
      <a:buFont typeface="Wingdings" pitchFamily="2" charset="2"/>
      <a:buChar char="n"/>
      <a:defRPr sz="1200" kern="1200">
        <a:solidFill>
          <a:schemeClr val="tx1"/>
        </a:solidFill>
        <a:latin typeface="Frutiger LT Com 55 Roman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66725" y="1773238"/>
            <a:ext cx="8208000" cy="647622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noProof="0" dirty="0" smtClean="0"/>
              <a:t>Click to edit subtitle</a:t>
            </a:r>
          </a:p>
        </p:txBody>
      </p:sp>
      <p:sp>
        <p:nvSpPr>
          <p:cNvPr id="4" name="Line 13"/>
          <p:cNvSpPr>
            <a:spLocks noChangeShapeType="1"/>
          </p:cNvSpPr>
          <p:nvPr userDrawn="1"/>
        </p:nvSpPr>
        <p:spPr bwMode="auto">
          <a:xfrm>
            <a:off x="466725" y="2492870"/>
            <a:ext cx="820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6" name="Line 12"/>
          <p:cNvSpPr>
            <a:spLocks noChangeShapeType="1"/>
          </p:cNvSpPr>
          <p:nvPr userDrawn="1"/>
        </p:nvSpPr>
        <p:spPr bwMode="auto">
          <a:xfrm flipV="1">
            <a:off x="466725" y="404813"/>
            <a:ext cx="8208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6725" y="476823"/>
            <a:ext cx="8208000" cy="1008140"/>
          </a:xfrm>
          <a:noFill/>
        </p:spPr>
        <p:txBody>
          <a:bodyPr/>
          <a:lstStyle>
            <a:lvl1pPr marL="0" indent="0">
              <a:defRPr sz="3200" cap="all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 dirty="0" smtClean="0"/>
              <a:t>CLICK TO EDIT TITLE</a:t>
            </a:r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0" hasCustomPrompt="1"/>
          </p:nvPr>
        </p:nvSpPr>
        <p:spPr>
          <a:xfrm>
            <a:off x="4932040" y="2699751"/>
            <a:ext cx="3742685" cy="3321538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noProof="0" dirty="0" smtClean="0"/>
              <a:t>Click to insert text</a:t>
            </a:r>
            <a:endParaRPr lang="en-US" noProof="0" dirty="0"/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3717032"/>
            <a:ext cx="3096344" cy="724676"/>
          </a:xfrm>
          <a:prstGeom prst="rect">
            <a:avLst/>
          </a:prstGeom>
          <a:ln w="3175">
            <a:noFill/>
          </a:ln>
        </p:spPr>
      </p:pic>
      <p:sp>
        <p:nvSpPr>
          <p:cNvPr id="15" name="Line 7"/>
          <p:cNvSpPr>
            <a:spLocks noChangeShapeType="1"/>
          </p:cNvSpPr>
          <p:nvPr userDrawn="1"/>
        </p:nvSpPr>
        <p:spPr bwMode="auto">
          <a:xfrm flipV="1">
            <a:off x="469275" y="6165380"/>
            <a:ext cx="8208000" cy="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6" name="Grafik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2171" y="6314136"/>
            <a:ext cx="864285" cy="427232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40291492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 mit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5" name="Line 13"/>
          <p:cNvSpPr>
            <a:spLocks noChangeShapeType="1"/>
          </p:cNvSpPr>
          <p:nvPr userDrawn="1"/>
        </p:nvSpPr>
        <p:spPr bwMode="auto">
          <a:xfrm>
            <a:off x="466725" y="2492870"/>
            <a:ext cx="820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3091" name="Text Box 19"/>
          <p:cNvSpPr txBox="1">
            <a:spLocks noChangeArrowheads="1"/>
          </p:cNvSpPr>
          <p:nvPr userDrawn="1"/>
        </p:nvSpPr>
        <p:spPr bwMode="auto">
          <a:xfrm>
            <a:off x="455613" y="6433200"/>
            <a:ext cx="900112" cy="12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spcAft>
                <a:spcPct val="0"/>
              </a:spcAft>
              <a:buFontTx/>
              <a:buNone/>
            </a:pPr>
            <a:r>
              <a:rPr lang="de-DE" sz="800" dirty="0">
                <a:solidFill>
                  <a:schemeClr val="bg2"/>
                </a:solidFill>
              </a:rPr>
              <a:t>© </a:t>
            </a:r>
            <a:r>
              <a:rPr lang="de-DE" sz="800" dirty="0" smtClean="0">
                <a:solidFill>
                  <a:schemeClr val="bg2"/>
                </a:solidFill>
              </a:rPr>
              <a:t>Fraunhofer ISE </a:t>
            </a:r>
            <a:endParaRPr lang="de-DE" sz="800" dirty="0">
              <a:solidFill>
                <a:schemeClr val="bg2"/>
              </a:solidFill>
            </a:endParaRPr>
          </a:p>
        </p:txBody>
      </p:sp>
      <p:sp>
        <p:nvSpPr>
          <p:cNvPr id="9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6725" y="476823"/>
            <a:ext cx="8208000" cy="1008140"/>
          </a:xfrm>
          <a:noFill/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en-US" noProof="0" dirty="0" smtClean="0"/>
              <a:t>CLICK TO EDIT TITLE</a:t>
            </a:r>
          </a:p>
        </p:txBody>
      </p:sp>
      <p:sp>
        <p:nvSpPr>
          <p:cNvPr id="10" name="Rectangle 3"/>
          <p:cNvSpPr>
            <a:spLocks noGrp="1" noChangeArrowheads="1"/>
          </p:cNvSpPr>
          <p:nvPr>
            <p:ph type="subTitle" idx="1" hasCustomPrompt="1"/>
          </p:nvPr>
        </p:nvSpPr>
        <p:spPr>
          <a:xfrm>
            <a:off x="466725" y="1773238"/>
            <a:ext cx="8208000" cy="647622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en-US" noProof="0" dirty="0" smtClean="0"/>
              <a:t>Click to edit subtitle</a:t>
            </a:r>
          </a:p>
        </p:txBody>
      </p:sp>
      <p:pic>
        <p:nvPicPr>
          <p:cNvPr id="14" name="Grafik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045" y="6284059"/>
            <a:ext cx="1501411" cy="351394"/>
          </a:xfrm>
          <a:prstGeom prst="rect">
            <a:avLst/>
          </a:prstGeom>
          <a:ln w="3175">
            <a:noFill/>
          </a:ln>
        </p:spPr>
      </p:pic>
      <p:sp>
        <p:nvSpPr>
          <p:cNvPr id="15" name="Line 12"/>
          <p:cNvSpPr>
            <a:spLocks noChangeShapeType="1"/>
          </p:cNvSpPr>
          <p:nvPr userDrawn="1"/>
        </p:nvSpPr>
        <p:spPr bwMode="auto">
          <a:xfrm flipV="1">
            <a:off x="466725" y="404813"/>
            <a:ext cx="8208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16" name="Line 7"/>
          <p:cNvSpPr>
            <a:spLocks noChangeShapeType="1"/>
          </p:cNvSpPr>
          <p:nvPr userDrawn="1"/>
        </p:nvSpPr>
        <p:spPr bwMode="auto">
          <a:xfrm flipV="1">
            <a:off x="469275" y="6165380"/>
            <a:ext cx="8208000" cy="0"/>
          </a:xfrm>
          <a:prstGeom prst="line">
            <a:avLst/>
          </a:prstGeom>
          <a:noFill/>
          <a:ln w="31750">
            <a:gradFill flip="none" rotWithShape="1">
              <a:gsLst>
                <a:gs pos="0">
                  <a:srgbClr val="FFF219"/>
                </a:gs>
                <a:gs pos="50000">
                  <a:srgbClr val="FFF219"/>
                </a:gs>
                <a:gs pos="100000">
                  <a:srgbClr val="FF0D01"/>
                </a:gs>
              </a:gsLst>
              <a:lin ang="0" scaled="1"/>
              <a:tileRect/>
            </a:gra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870" y="6314136"/>
            <a:ext cx="864285" cy="427232"/>
          </a:xfrm>
          <a:prstGeom prst="rect">
            <a:avLst/>
          </a:prstGeom>
          <a:ln w="0">
            <a:noFill/>
          </a:ln>
        </p:spPr>
      </p:pic>
    </p:spTree>
    <p:extLst>
      <p:ext uri="{BB962C8B-B14F-4D97-AF65-F5344CB8AC3E}">
        <p14:creationId xmlns:p14="http://schemas.microsoft.com/office/powerpoint/2010/main" val="38730153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466725" y="476823"/>
            <a:ext cx="8208000" cy="1007908"/>
          </a:xfrm>
        </p:spPr>
        <p:txBody>
          <a:bodyPr/>
          <a:lstStyle>
            <a:lvl1pPr marL="0" indent="0">
              <a:defRPr sz="3200" cap="all" baseline="0"/>
            </a:lvl1pPr>
          </a:lstStyle>
          <a:p>
            <a:pPr lvl="0"/>
            <a:r>
              <a:rPr lang="en-US" noProof="0" dirty="0" smtClean="0"/>
              <a:t>AGENDA</a:t>
            </a:r>
          </a:p>
        </p:txBody>
      </p:sp>
      <p:sp>
        <p:nvSpPr>
          <p:cNvPr id="5" name="Line 8"/>
          <p:cNvSpPr>
            <a:spLocks noChangeShapeType="1"/>
          </p:cNvSpPr>
          <p:nvPr userDrawn="1"/>
        </p:nvSpPr>
        <p:spPr bwMode="auto">
          <a:xfrm>
            <a:off x="468000" y="1558800"/>
            <a:ext cx="8208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 dirty="0"/>
          </a:p>
        </p:txBody>
      </p:sp>
      <p:sp>
        <p:nvSpPr>
          <p:cNvPr id="6" name="Textplatzhalter 2"/>
          <p:cNvSpPr>
            <a:spLocks noGrp="1"/>
          </p:cNvSpPr>
          <p:nvPr>
            <p:ph type="body" sz="quarter" idx="10" hasCustomPrompt="1"/>
          </p:nvPr>
        </p:nvSpPr>
        <p:spPr>
          <a:xfrm>
            <a:off x="466725" y="1773238"/>
            <a:ext cx="8209275" cy="4248150"/>
          </a:xfrm>
        </p:spPr>
        <p:txBody>
          <a:bodyPr/>
          <a:lstStyle>
            <a:lvl1pPr marL="360000" indent="-360000">
              <a:buFont typeface="Wingdings" pitchFamily="2" charset="2"/>
              <a:buChar char="n"/>
              <a:defRPr baseline="0"/>
            </a:lvl1pPr>
            <a:lvl2pPr marL="720000" indent="-360000">
              <a:buFont typeface="Wingdings" pitchFamily="2" charset="2"/>
              <a:buChar char="n"/>
              <a:defRPr baseline="0"/>
            </a:lvl2pPr>
            <a:lvl3pPr marL="1080000">
              <a:defRPr baseline="0"/>
            </a:lvl3pPr>
            <a:lvl4pPr marL="1440000">
              <a:defRPr baseline="0"/>
            </a:lvl4pPr>
            <a:lvl5pPr marL="1800000" indent="-360000">
              <a:defRPr baseline="0"/>
            </a:lvl5pPr>
          </a:lstStyle>
          <a:p>
            <a:pPr lvl="0"/>
            <a:r>
              <a:rPr lang="en-US" noProof="0" dirty="0" smtClean="0"/>
              <a:t>Click to insert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8" name="Line 12"/>
          <p:cNvSpPr>
            <a:spLocks noChangeShapeType="1"/>
          </p:cNvSpPr>
          <p:nvPr userDrawn="1"/>
        </p:nvSpPr>
        <p:spPr bwMode="auto">
          <a:xfrm flipV="1">
            <a:off x="466725" y="404813"/>
            <a:ext cx="82080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966634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Inhalt-Vollfläch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66725" y="334800"/>
            <a:ext cx="8208000" cy="369332"/>
          </a:xfrm>
        </p:spPr>
        <p:txBody>
          <a:bodyPr wrap="square">
            <a:spAutoFit/>
          </a:bodyPr>
          <a:lstStyle>
            <a:lvl1pPr marL="0" indent="0" defTabSz="504000">
              <a:defRPr baseline="0"/>
            </a:lvl1pPr>
          </a:lstStyle>
          <a:p>
            <a:r>
              <a:rPr lang="en-US" noProof="0" dirty="0" smtClean="0"/>
              <a:t>Click to edit title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6725" y="1773238"/>
            <a:ext cx="8208000" cy="4248150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en-US" noProof="0" dirty="0" smtClean="0"/>
              <a:t>Click to edit text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5418413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Text und Dar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66725" y="334800"/>
            <a:ext cx="8208000" cy="369332"/>
          </a:xfrm>
        </p:spPr>
        <p:txBody>
          <a:bodyPr wrap="square">
            <a:spAutoFit/>
          </a:bodyPr>
          <a:lstStyle>
            <a:lvl1pPr marL="0" indent="0" defTabSz="504000">
              <a:defRPr baseline="0"/>
            </a:lvl1pPr>
          </a:lstStyle>
          <a:p>
            <a:r>
              <a:rPr lang="en-US" noProof="0" dirty="0" smtClean="0"/>
              <a:t>Click to edit title 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6725" y="1773238"/>
            <a:ext cx="4105275" cy="4248150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en-US" noProof="0" dirty="0" smtClean="0"/>
              <a:t>Insert text here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5" name="Inhaltsplatzhalter 4"/>
          <p:cNvSpPr>
            <a:spLocks noGrp="1"/>
          </p:cNvSpPr>
          <p:nvPr>
            <p:ph sz="quarter" idx="11" hasCustomPrompt="1"/>
          </p:nvPr>
        </p:nvSpPr>
        <p:spPr>
          <a:xfrm>
            <a:off x="4572000" y="1776413"/>
            <a:ext cx="4103688" cy="4244975"/>
          </a:xfrm>
        </p:spPr>
        <p:txBody>
          <a:bodyPr/>
          <a:lstStyle>
            <a:lvl1pPr marL="0" indent="0">
              <a:buNone/>
              <a:defRPr baseline="0"/>
            </a:lvl1pPr>
          </a:lstStyle>
          <a:p>
            <a:pPr lvl="0"/>
            <a:r>
              <a:rPr lang="de-DE" dirty="0" err="1" smtClean="0"/>
              <a:t>Object</a:t>
            </a:r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8124340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halt Text, Darstellung und Bildunt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66725" y="334800"/>
            <a:ext cx="8208000" cy="369332"/>
          </a:xfrm>
        </p:spPr>
        <p:txBody>
          <a:bodyPr wrap="square">
            <a:spAutoFit/>
          </a:bodyPr>
          <a:lstStyle>
            <a:lvl1pPr marL="0" indent="0" defTabSz="504000">
              <a:defRPr baseline="0"/>
            </a:lvl1pPr>
          </a:lstStyle>
          <a:p>
            <a:r>
              <a:rPr lang="en-US" noProof="0" dirty="0" smtClean="0"/>
              <a:t>Click to edit title</a:t>
            </a:r>
            <a:endParaRPr lang="en-US" noProof="0" dirty="0"/>
          </a:p>
        </p:txBody>
      </p:sp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6725" y="1773238"/>
            <a:ext cx="4105275" cy="4248150"/>
          </a:xfrm>
        </p:spPr>
        <p:txBody>
          <a:bodyPr/>
          <a:lstStyle>
            <a:lvl1pPr>
              <a:defRPr baseline="0"/>
            </a:lvl1pPr>
            <a:lvl2pPr>
              <a:defRPr baseline="0"/>
            </a:lvl2pPr>
            <a:lvl3pPr>
              <a:defRPr baseline="0"/>
            </a:lvl3pPr>
            <a:lvl4pPr>
              <a:defRPr baseline="0"/>
            </a:lvl4pPr>
            <a:lvl5pPr>
              <a:defRPr baseline="0"/>
            </a:lvl5pPr>
          </a:lstStyle>
          <a:p>
            <a:pPr lvl="0"/>
            <a:r>
              <a:rPr lang="en-US" noProof="0" dirty="0" smtClean="0"/>
              <a:t>Insert text here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1" y="5517232"/>
            <a:ext cx="4103688" cy="504156"/>
          </a:xfrm>
        </p:spPr>
        <p:txBody>
          <a:bodyPr/>
          <a:lstStyle>
            <a:lvl1pPr marL="0" indent="0">
              <a:buFontTx/>
              <a:buNone/>
              <a:defRPr sz="1400" baseline="0"/>
            </a:lvl1pPr>
          </a:lstStyle>
          <a:p>
            <a:pPr lvl="0"/>
            <a:r>
              <a:rPr lang="en-US" noProof="0" dirty="0" smtClean="0"/>
              <a:t>Insert caption for figure here</a:t>
            </a:r>
          </a:p>
        </p:txBody>
      </p:sp>
      <p:sp>
        <p:nvSpPr>
          <p:cNvPr id="7" name="Inhaltsplatzhalter 6"/>
          <p:cNvSpPr>
            <a:spLocks noGrp="1"/>
          </p:cNvSpPr>
          <p:nvPr>
            <p:ph sz="quarter" idx="12" hasCustomPrompt="1"/>
          </p:nvPr>
        </p:nvSpPr>
        <p:spPr>
          <a:xfrm>
            <a:off x="4572000" y="1773238"/>
            <a:ext cx="4076552" cy="3743994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en-US" dirty="0" smtClean="0"/>
              <a:t>Object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6919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6725" y="334800"/>
            <a:ext cx="8208000" cy="122554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US" noProof="0" dirty="0" smtClean="0"/>
              <a:t>Click to edit title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66725" y="1774800"/>
            <a:ext cx="8208000" cy="424815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dirty="0" smtClean="0"/>
              <a:t>Click to insert text 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</a:p>
        </p:txBody>
      </p:sp>
      <p:sp>
        <p:nvSpPr>
          <p:cNvPr id="7" name="Line 7"/>
          <p:cNvSpPr>
            <a:spLocks noChangeShapeType="1"/>
          </p:cNvSpPr>
          <p:nvPr/>
        </p:nvSpPr>
        <p:spPr bwMode="auto">
          <a:xfrm flipV="1">
            <a:off x="469275" y="6165380"/>
            <a:ext cx="8208000" cy="0"/>
          </a:xfrm>
          <a:prstGeom prst="line">
            <a:avLst/>
          </a:prstGeom>
          <a:noFill/>
          <a:ln w="31750">
            <a:gradFill flip="none" rotWithShape="1">
              <a:gsLst>
                <a:gs pos="0">
                  <a:srgbClr val="FFF219"/>
                </a:gs>
                <a:gs pos="50000">
                  <a:srgbClr val="FFF219"/>
                </a:gs>
                <a:gs pos="100000">
                  <a:srgbClr val="FF0D01"/>
                </a:gs>
              </a:gsLst>
              <a:lin ang="0" scaled="1"/>
              <a:tileRect/>
            </a:gra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" name="SeitenzahlPPT"/>
          <p:cNvSpPr/>
          <p:nvPr/>
        </p:nvSpPr>
        <p:spPr>
          <a:xfrm>
            <a:off x="382014" y="6320353"/>
            <a:ext cx="48397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135C408B-AABC-4327-B5F5-017362ED092B}" type="slidenum">
              <a:rPr lang="de-DE" sz="1200" baseline="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‹Nr.›</a:t>
            </a:fld>
            <a:endParaRPr lang="de-DE" sz="1200" baseline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3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5870" y="6314136"/>
            <a:ext cx="864285" cy="427232"/>
          </a:xfrm>
          <a:prstGeom prst="rect">
            <a:avLst/>
          </a:prstGeom>
          <a:ln w="0">
            <a:noFill/>
          </a:ln>
        </p:spPr>
      </p:pic>
      <p:pic>
        <p:nvPicPr>
          <p:cNvPr id="5" name="Grafik 4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75045" y="6284059"/>
            <a:ext cx="1501411" cy="351394"/>
          </a:xfrm>
          <a:prstGeom prst="rect">
            <a:avLst/>
          </a:prstGeom>
          <a:ln w="3175">
            <a:noFill/>
          </a:ln>
        </p:spPr>
      </p:pic>
    </p:spTree>
    <p:extLst>
      <p:ext uri="{BB962C8B-B14F-4D97-AF65-F5344CB8AC3E}">
        <p14:creationId xmlns:p14="http://schemas.microsoft.com/office/powerpoint/2010/main" val="3737120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3" r:id="rId2"/>
    <p:sldLayoutId id="2147483679" r:id="rId3"/>
    <p:sldLayoutId id="2147483674" r:id="rId4"/>
    <p:sldLayoutId id="2147483682" r:id="rId5"/>
    <p:sldLayoutId id="2147483680" r:id="rId6"/>
  </p:sldLayoutIdLst>
  <p:timing>
    <p:tnLst>
      <p:par>
        <p:cTn id="1" dur="indefinite" restart="never" nodeType="tmRoot"/>
      </p:par>
    </p:tnLst>
  </p:timing>
  <p:txStyles>
    <p:titleStyle>
      <a:lvl1pPr marL="0" indent="0" algn="l" defTabSz="504000" rtl="0" eaLnBrk="1" fontAlgn="base" hangingPunct="1">
        <a:spcBef>
          <a:spcPct val="0"/>
        </a:spcBef>
        <a:spcAft>
          <a:spcPct val="0"/>
        </a:spcAft>
        <a:defRPr sz="2400" b="1" baseline="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Frutiger LT Com 45 Light" pitchFamily="34" charset="0"/>
        </a:defRPr>
      </a:lvl9pPr>
    </p:titleStyle>
    <p:bodyStyle>
      <a:lvl1pPr marL="360000" indent="-360000" algn="l" defTabSz="360000" rtl="0" eaLnBrk="1" fontAlgn="base" hangingPunct="1">
        <a:spcBef>
          <a:spcPct val="0"/>
        </a:spcBef>
        <a:spcAft>
          <a:spcPts val="900"/>
        </a:spcAft>
        <a:buClrTx/>
        <a:buFont typeface="Wingdings" pitchFamily="2" charset="2"/>
        <a:buChar char="n"/>
        <a:defRPr baseline="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2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 baseline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2pPr>
      <a:lvl3pPr marL="108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 baseline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3pPr>
      <a:lvl4pPr marL="144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 baseline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4pPr>
      <a:lvl5pPr marL="1800000" indent="-360000" algn="l" defTabSz="360000" rtl="0" eaLnBrk="1" fontAlgn="base" hangingPunct="1">
        <a:spcBef>
          <a:spcPct val="0"/>
        </a:spcBef>
        <a:spcAft>
          <a:spcPts val="900"/>
        </a:spcAft>
        <a:buClr>
          <a:schemeClr val="bg2"/>
        </a:buClr>
        <a:buFont typeface="Wingdings" pitchFamily="2" charset="2"/>
        <a:buChar char="n"/>
        <a:defRPr baseline="0">
          <a:solidFill>
            <a:schemeClr val="tx1"/>
          </a:solidFill>
          <a:latin typeface="Arial" panose="020B0604020202020204" pitchFamily="34" charset="0"/>
          <a:cs typeface="Arial" panose="020B0604020202020204" pitchFamily="34" charset="0"/>
        </a:defRPr>
      </a:lvl5pPr>
      <a:lvl6pPr marL="18875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6pPr>
      <a:lvl7pPr marL="23447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7pPr>
      <a:lvl8pPr marL="28019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8pPr>
      <a:lvl9pPr marL="3259138" indent="-358775" algn="l" rtl="0" eaLnBrk="1" fontAlgn="base" hangingPunct="1">
        <a:spcBef>
          <a:spcPct val="0"/>
        </a:spcBef>
        <a:spcAft>
          <a:spcPct val="40000"/>
        </a:spcAft>
        <a:buClr>
          <a:schemeClr val="bg2"/>
        </a:buClr>
        <a:buFont typeface="Wingdings" pitchFamily="2" charset="2"/>
        <a:buChar char="n"/>
        <a:defRPr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Untertitel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b="1" dirty="0" smtClean="0"/>
              <a:t>Current Status of Work &amp; Research</a:t>
            </a:r>
            <a:endParaRPr lang="en-US" sz="2400" b="1" dirty="0"/>
          </a:p>
        </p:txBody>
      </p:sp>
      <p:sp>
        <p:nvSpPr>
          <p:cNvPr id="4" name="Titel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noProof="0" dirty="0" smtClean="0"/>
              <a:t>Price reduction of solar thermal systems</a:t>
            </a:r>
            <a:endParaRPr lang="en-US" noProof="0" dirty="0"/>
          </a:p>
        </p:txBody>
      </p:sp>
      <p:sp>
        <p:nvSpPr>
          <p:cNvPr id="14" name="Textfeld 13"/>
          <p:cNvSpPr txBox="1"/>
          <p:nvPr/>
        </p:nvSpPr>
        <p:spPr>
          <a:xfrm>
            <a:off x="4784894" y="2708920"/>
            <a:ext cx="3889252" cy="38595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Name, Surname </a:t>
            </a:r>
          </a:p>
          <a:p>
            <a:endParaRPr lang="en-US" dirty="0" smtClean="0"/>
          </a:p>
          <a:p>
            <a:r>
              <a:rPr lang="en-US" dirty="0" smtClean="0"/>
              <a:t>Organization</a:t>
            </a:r>
          </a:p>
          <a:p>
            <a:endParaRPr lang="en-US" dirty="0" smtClean="0"/>
          </a:p>
          <a:p>
            <a:r>
              <a:rPr lang="en-US" dirty="0" smtClean="0"/>
              <a:t>3</a:t>
            </a:r>
            <a:r>
              <a:rPr lang="en-US" baseline="30000" dirty="0" smtClean="0"/>
              <a:t>rd</a:t>
            </a:r>
            <a:r>
              <a:rPr lang="en-US" dirty="0" smtClean="0"/>
              <a:t> </a:t>
            </a:r>
            <a:r>
              <a:rPr lang="en-US" dirty="0" smtClean="0"/>
              <a:t>Experts Meeting</a:t>
            </a:r>
            <a:endParaRPr lang="en-US" dirty="0"/>
          </a:p>
          <a:p>
            <a:r>
              <a:rPr lang="en-US" dirty="0" smtClean="0"/>
              <a:t>Stuttgart, Germany, 6-7 Oct 2016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Email address</a:t>
            </a:r>
          </a:p>
          <a:p>
            <a:endParaRPr lang="en-US" dirty="0" smtClean="0"/>
          </a:p>
          <a:p>
            <a:pPr>
              <a:spcAft>
                <a:spcPts val="0"/>
              </a:spcAft>
            </a:pPr>
            <a:endParaRPr lang="en-US" dirty="0" smtClean="0"/>
          </a:p>
        </p:txBody>
      </p:sp>
      <p:sp>
        <p:nvSpPr>
          <p:cNvPr id="2" name="Textfeld 1"/>
          <p:cNvSpPr txBox="1"/>
          <p:nvPr/>
        </p:nvSpPr>
        <p:spPr>
          <a:xfrm>
            <a:off x="468313" y="6165304"/>
            <a:ext cx="1871439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Clr>
                <a:schemeClr val="tx2"/>
              </a:buClr>
              <a:buFontTx/>
              <a:buNone/>
            </a:pPr>
            <a:r>
              <a:rPr lang="de-DE" dirty="0" smtClean="0"/>
              <a:t>Insert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company</a:t>
            </a:r>
            <a:r>
              <a:rPr lang="de-DE" dirty="0" smtClean="0"/>
              <a:t> logo</a:t>
            </a:r>
            <a:endParaRPr lang="en-GB" dirty="0" smtClean="0"/>
          </a:p>
        </p:txBody>
      </p:sp>
      <p:sp>
        <p:nvSpPr>
          <p:cNvPr id="3" name="Rechteck 2"/>
          <p:cNvSpPr/>
          <p:nvPr/>
        </p:nvSpPr>
        <p:spPr bwMode="auto">
          <a:xfrm>
            <a:off x="3491880" y="6488469"/>
            <a:ext cx="9144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40000"/>
              </a:spcAft>
              <a:buClrTx/>
              <a:buSzTx/>
              <a:buFont typeface="Wingdings" pitchFamily="2" charset="2"/>
              <a:buNone/>
              <a:tabLst/>
            </a:pPr>
            <a:endParaRPr kumimoji="0" lang="en-GB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Frutiger LT Com 55 Roman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454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Partner Info</a:t>
            </a:r>
            <a:endParaRPr lang="en-US" noProof="0" dirty="0"/>
          </a:p>
        </p:txBody>
      </p:sp>
      <p:sp>
        <p:nvSpPr>
          <p:cNvPr id="7" name="Textfeld 6"/>
          <p:cNvSpPr txBox="1"/>
          <p:nvPr/>
        </p:nvSpPr>
        <p:spPr>
          <a:xfrm>
            <a:off x="468313" y="6165304"/>
            <a:ext cx="1871439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Clr>
                <a:schemeClr val="tx2"/>
              </a:buClr>
              <a:buFontTx/>
              <a:buNone/>
            </a:pPr>
            <a:r>
              <a:rPr lang="de-DE" dirty="0" smtClean="0"/>
              <a:t>Insert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company</a:t>
            </a:r>
            <a:r>
              <a:rPr lang="de-DE" dirty="0" smtClean="0"/>
              <a:t> logo</a:t>
            </a:r>
            <a:endParaRPr lang="en-GB" dirty="0" smtClean="0"/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2373807"/>
              </p:ext>
            </p:extLst>
          </p:nvPr>
        </p:nvGraphicFramePr>
        <p:xfrm>
          <a:off x="468313" y="1052736"/>
          <a:ext cx="7992120" cy="4053003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3023567"/>
                <a:gridCol w="4968553"/>
              </a:tblGrid>
              <a:tr h="504056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[Please</a:t>
                      </a:r>
                      <a:r>
                        <a:rPr lang="en-US" sz="1600" baseline="0" dirty="0" smtClean="0"/>
                        <a:t> insert the n</a:t>
                      </a:r>
                      <a:r>
                        <a:rPr lang="en-US" sz="1600" dirty="0" smtClean="0"/>
                        <a:t>ame of your institution]</a:t>
                      </a:r>
                    </a:p>
                    <a:p>
                      <a:endParaRPr lang="en-GB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925817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Task</a:t>
                      </a:r>
                      <a:r>
                        <a:rPr lang="de-DE" sz="1600" baseline="0" dirty="0" smtClean="0"/>
                        <a:t> 54 </a:t>
                      </a:r>
                      <a:r>
                        <a:rPr lang="de-DE" sz="1600" baseline="0" dirty="0" err="1" smtClean="0"/>
                        <a:t>contact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person</a:t>
                      </a:r>
                      <a:r>
                        <a:rPr lang="de-DE" sz="1600" baseline="0" dirty="0" smtClean="0"/>
                        <a:t>(s)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[</a:t>
                      </a:r>
                      <a:r>
                        <a:rPr lang="de-DE" sz="1600" dirty="0" err="1" smtClean="0"/>
                        <a:t>Please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insert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name</a:t>
                      </a:r>
                      <a:r>
                        <a:rPr lang="de-DE" sz="1600" baseline="0" dirty="0" smtClean="0"/>
                        <a:t>(s) </a:t>
                      </a:r>
                      <a:r>
                        <a:rPr lang="de-DE" sz="1600" baseline="0" dirty="0" err="1" smtClean="0"/>
                        <a:t>and</a:t>
                      </a:r>
                      <a:r>
                        <a:rPr lang="de-DE" sz="1600" baseline="0" dirty="0" smtClean="0"/>
                        <a:t> email </a:t>
                      </a:r>
                      <a:r>
                        <a:rPr lang="de-DE" sz="1600" baseline="0" dirty="0" err="1" smtClean="0"/>
                        <a:t>address</a:t>
                      </a:r>
                      <a:r>
                        <a:rPr lang="de-DE" sz="1600" baseline="0" dirty="0" smtClean="0"/>
                        <a:t>(es)]</a:t>
                      </a:r>
                      <a:endParaRPr lang="en-GB" sz="1600" dirty="0"/>
                    </a:p>
                  </a:txBody>
                  <a:tcPr/>
                </a:tc>
              </a:tr>
              <a:tr h="536386">
                <a:tc>
                  <a:txBody>
                    <a:bodyPr/>
                    <a:lstStyle/>
                    <a:p>
                      <a:r>
                        <a:rPr lang="de-DE" sz="1600" dirty="0" err="1" smtClean="0"/>
                        <a:t>Running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projects</a:t>
                      </a:r>
                      <a:r>
                        <a:rPr lang="de-DE" sz="1600" baseline="0" dirty="0" smtClean="0"/>
                        <a:t> 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[</a:t>
                      </a:r>
                      <a:r>
                        <a:rPr lang="de-DE" sz="1600" dirty="0" err="1" smtClean="0"/>
                        <a:t>Please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shortlist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your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projects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associated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with</a:t>
                      </a:r>
                      <a:r>
                        <a:rPr lang="de-DE" sz="1600" baseline="0" dirty="0" smtClean="0"/>
                        <a:t> Task 54, </a:t>
                      </a:r>
                      <a:r>
                        <a:rPr lang="de-DE" sz="1600" baseline="0" dirty="0" err="1" smtClean="0"/>
                        <a:t>more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space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for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explanations</a:t>
                      </a:r>
                      <a:r>
                        <a:rPr lang="de-DE" sz="1600" baseline="0" dirty="0" smtClean="0"/>
                        <a:t> on </a:t>
                      </a:r>
                      <a:r>
                        <a:rPr lang="de-DE" sz="1600" baseline="0" dirty="0" err="1" smtClean="0"/>
                        <a:t>next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page</a:t>
                      </a:r>
                      <a:r>
                        <a:rPr lang="de-DE" sz="1600" baseline="0" dirty="0" smtClean="0"/>
                        <a:t>]</a:t>
                      </a:r>
                      <a:endParaRPr lang="en-GB" sz="1600" dirty="0"/>
                    </a:p>
                  </a:txBody>
                  <a:tcPr/>
                </a:tc>
              </a:tr>
              <a:tr h="536386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B.A.</a:t>
                      </a:r>
                      <a:r>
                        <a:rPr lang="de-DE" sz="1600" baseline="0" dirty="0" smtClean="0"/>
                        <a:t> / M.A. / </a:t>
                      </a:r>
                      <a:r>
                        <a:rPr lang="de-DE" sz="1600" dirty="0" err="1" smtClean="0"/>
                        <a:t>PhD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projects</a:t>
                      </a:r>
                      <a:r>
                        <a:rPr lang="de-DE" sz="1600" baseline="0" dirty="0" smtClean="0"/>
                        <a:t> 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[</a:t>
                      </a:r>
                      <a:r>
                        <a:rPr lang="de-DE" sz="1600" dirty="0" err="1" smtClean="0"/>
                        <a:t>Please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list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any</a:t>
                      </a:r>
                      <a:r>
                        <a:rPr lang="de-DE" sz="1600" dirty="0" smtClean="0"/>
                        <a:t> relevant </a:t>
                      </a:r>
                      <a:r>
                        <a:rPr lang="de-DE" sz="1600" dirty="0" err="1" smtClean="0"/>
                        <a:t>student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projects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with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regard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to</a:t>
                      </a:r>
                      <a:r>
                        <a:rPr lang="de-DE" sz="1600" dirty="0" smtClean="0"/>
                        <a:t> Task 54]</a:t>
                      </a:r>
                      <a:endParaRPr lang="en-GB" sz="1600" dirty="0"/>
                    </a:p>
                  </a:txBody>
                  <a:tcPr/>
                </a:tc>
              </a:tr>
              <a:tr h="536386">
                <a:tc>
                  <a:txBody>
                    <a:bodyPr/>
                    <a:lstStyle/>
                    <a:p>
                      <a:r>
                        <a:rPr lang="de-DE" sz="1600" dirty="0" err="1" smtClean="0"/>
                        <a:t>Subtask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Association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[</a:t>
                      </a:r>
                      <a:r>
                        <a:rPr lang="de-DE" sz="1600" dirty="0" err="1" smtClean="0"/>
                        <a:t>Please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list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the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Subtasks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you‘re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part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of</a:t>
                      </a:r>
                      <a:r>
                        <a:rPr lang="de-DE" sz="1600" baseline="0" dirty="0" smtClean="0"/>
                        <a:t>]</a:t>
                      </a:r>
                      <a:endParaRPr lang="en-GB" sz="1600" dirty="0"/>
                    </a:p>
                  </a:txBody>
                  <a:tcPr/>
                </a:tc>
              </a:tr>
              <a:tr h="536386"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Person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Months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600" dirty="0" smtClean="0"/>
                        <a:t>[</a:t>
                      </a:r>
                      <a:r>
                        <a:rPr lang="de-DE" sz="1600" dirty="0" err="1" smtClean="0"/>
                        <a:t>Please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list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the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number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of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person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months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you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have</a:t>
                      </a:r>
                      <a:r>
                        <a:rPr lang="de-DE" sz="1600" baseline="0" dirty="0" smtClean="0"/>
                        <a:t> at </a:t>
                      </a:r>
                      <a:r>
                        <a:rPr lang="de-DE" sz="1600" baseline="0" dirty="0" err="1" smtClean="0"/>
                        <a:t>your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disposal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for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actively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contributing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to</a:t>
                      </a:r>
                      <a:r>
                        <a:rPr lang="de-DE" sz="1600" baseline="0" dirty="0" smtClean="0"/>
                        <a:t> Task 54]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0976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Project Info</a:t>
            </a:r>
            <a:endParaRPr lang="en-US" noProof="0" dirty="0"/>
          </a:p>
        </p:txBody>
      </p:sp>
      <p:sp>
        <p:nvSpPr>
          <p:cNvPr id="7" name="Textfeld 6"/>
          <p:cNvSpPr txBox="1"/>
          <p:nvPr/>
        </p:nvSpPr>
        <p:spPr>
          <a:xfrm>
            <a:off x="468313" y="6165304"/>
            <a:ext cx="1871439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Clr>
                <a:schemeClr val="tx2"/>
              </a:buClr>
              <a:buFontTx/>
              <a:buNone/>
            </a:pPr>
            <a:r>
              <a:rPr lang="de-DE" dirty="0" smtClean="0"/>
              <a:t>Insert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company</a:t>
            </a:r>
            <a:r>
              <a:rPr lang="de-DE" dirty="0" smtClean="0"/>
              <a:t> logo</a:t>
            </a:r>
            <a:endParaRPr lang="en-GB" dirty="0" smtClean="0"/>
          </a:p>
        </p:txBody>
      </p:sp>
      <p:sp>
        <p:nvSpPr>
          <p:cNvPr id="3" name="Textfeld 2"/>
          <p:cNvSpPr txBox="1"/>
          <p:nvPr/>
        </p:nvSpPr>
        <p:spPr>
          <a:xfrm>
            <a:off x="468313" y="2204864"/>
            <a:ext cx="8136135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FF0000"/>
              </a:buClr>
              <a:buFont typeface="+mj-lt"/>
              <a:buAutoNum type="arabicPeriod"/>
            </a:pPr>
            <a:r>
              <a:rPr lang="de-DE" sz="1600" dirty="0" smtClean="0"/>
              <a:t>Project </a:t>
            </a:r>
            <a:r>
              <a:rPr lang="de-DE" sz="1600" dirty="0" err="1" smtClean="0"/>
              <a:t>one</a:t>
            </a:r>
            <a:r>
              <a:rPr lang="de-DE" sz="1600" dirty="0" smtClean="0"/>
              <a:t> (20?? – 20??):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eriod"/>
            </a:pPr>
            <a:r>
              <a:rPr lang="de-DE" sz="1600" dirty="0" smtClean="0"/>
              <a:t>Project </a:t>
            </a:r>
            <a:r>
              <a:rPr lang="de-DE" sz="1600" dirty="0" err="1" smtClean="0"/>
              <a:t>two</a:t>
            </a:r>
            <a:r>
              <a:rPr lang="de-DE" sz="1600" dirty="0"/>
              <a:t> </a:t>
            </a:r>
            <a:r>
              <a:rPr lang="de-DE" sz="1600" dirty="0" smtClean="0"/>
              <a:t>(20</a:t>
            </a:r>
            <a:r>
              <a:rPr lang="de-DE" sz="1600" dirty="0"/>
              <a:t>?? – 20??):</a:t>
            </a:r>
            <a:endParaRPr lang="de-DE" sz="1600" dirty="0" smtClean="0"/>
          </a:p>
          <a:p>
            <a:pPr marL="342900" indent="-342900">
              <a:buClr>
                <a:srgbClr val="FF0000"/>
              </a:buClr>
              <a:buFont typeface="+mj-lt"/>
              <a:buAutoNum type="arabicPeriod"/>
            </a:pPr>
            <a:r>
              <a:rPr lang="de-DE" sz="1600" dirty="0" smtClean="0"/>
              <a:t>Project </a:t>
            </a:r>
            <a:r>
              <a:rPr lang="de-DE" sz="1600" dirty="0" err="1" smtClean="0"/>
              <a:t>three</a:t>
            </a:r>
            <a:r>
              <a:rPr lang="de-DE" sz="1600" dirty="0" smtClean="0"/>
              <a:t> </a:t>
            </a:r>
            <a:r>
              <a:rPr lang="de-DE" sz="1600" dirty="0"/>
              <a:t>(20?? – 20??):</a:t>
            </a:r>
            <a:endParaRPr lang="de-DE" sz="1600" dirty="0" smtClean="0"/>
          </a:p>
          <a:p>
            <a:pPr marL="342900" indent="-342900">
              <a:buClr>
                <a:srgbClr val="FF0000"/>
              </a:buClr>
              <a:buFont typeface="+mj-lt"/>
              <a:buAutoNum type="arabicPeriod"/>
            </a:pPr>
            <a:r>
              <a:rPr lang="de-DE" sz="1600" dirty="0" smtClean="0"/>
              <a:t>Project </a:t>
            </a:r>
            <a:r>
              <a:rPr lang="de-DE" sz="1600" dirty="0" err="1" smtClean="0"/>
              <a:t>four</a:t>
            </a:r>
            <a:r>
              <a:rPr lang="de-DE" sz="1600" dirty="0" smtClean="0"/>
              <a:t> </a:t>
            </a:r>
            <a:r>
              <a:rPr lang="de-DE" sz="1600" dirty="0"/>
              <a:t>(20?? – 20??):</a:t>
            </a:r>
            <a:endParaRPr lang="de-DE" sz="1600" dirty="0" smtClean="0"/>
          </a:p>
          <a:p>
            <a:pPr marL="342900" indent="-342900">
              <a:buClr>
                <a:srgbClr val="FF0000"/>
              </a:buClr>
              <a:buFont typeface="+mj-lt"/>
              <a:buAutoNum type="arabicPeriod"/>
            </a:pPr>
            <a:r>
              <a:rPr lang="de-DE" sz="1600" dirty="0" smtClean="0"/>
              <a:t>Etc. </a:t>
            </a:r>
            <a:r>
              <a:rPr lang="de-DE" sz="1600" dirty="0"/>
              <a:t>(20?? – 20??):</a:t>
            </a:r>
          </a:p>
          <a:p>
            <a:pPr marL="342900" indent="-342900">
              <a:buClr>
                <a:srgbClr val="FF0000"/>
              </a:buClr>
              <a:buFont typeface="+mj-lt"/>
              <a:buAutoNum type="arabicPeriod"/>
            </a:pPr>
            <a:endParaRPr lang="de-DE" dirty="0" smtClean="0"/>
          </a:p>
        </p:txBody>
      </p:sp>
      <p:sp>
        <p:nvSpPr>
          <p:cNvPr id="4" name="Textfeld 3"/>
          <p:cNvSpPr txBox="1"/>
          <p:nvPr/>
        </p:nvSpPr>
        <p:spPr>
          <a:xfrm>
            <a:off x="468313" y="1052736"/>
            <a:ext cx="8136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chemeClr val="tx2"/>
              </a:buClr>
              <a:buFontTx/>
              <a:buNone/>
            </a:pPr>
            <a:r>
              <a:rPr lang="de-DE" sz="1200" i="1" dirty="0" smtClean="0">
                <a:solidFill>
                  <a:srgbClr val="FF0000"/>
                </a:solidFill>
              </a:rPr>
              <a:t>This </a:t>
            </a:r>
            <a:r>
              <a:rPr lang="de-DE" sz="1200" i="1" dirty="0" err="1" smtClean="0">
                <a:solidFill>
                  <a:srgbClr val="FF0000"/>
                </a:solidFill>
              </a:rPr>
              <a:t>slide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gives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you</a:t>
            </a:r>
            <a:r>
              <a:rPr lang="de-DE" sz="1200" i="1" dirty="0" smtClean="0">
                <a:solidFill>
                  <a:srgbClr val="FF0000"/>
                </a:solidFill>
              </a:rPr>
              <a:t> an </a:t>
            </a:r>
            <a:r>
              <a:rPr lang="de-DE" sz="1200" i="1" dirty="0" err="1" smtClean="0">
                <a:solidFill>
                  <a:srgbClr val="FF0000"/>
                </a:solidFill>
              </a:rPr>
              <a:t>opportunity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to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explain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your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projects</a:t>
            </a:r>
            <a:r>
              <a:rPr lang="de-DE" sz="1200" i="1" dirty="0" smtClean="0">
                <a:solidFill>
                  <a:srgbClr val="FF0000"/>
                </a:solidFill>
              </a:rPr>
              <a:t> a </a:t>
            </a:r>
            <a:r>
              <a:rPr lang="de-DE" sz="1200" i="1" dirty="0" err="1" smtClean="0">
                <a:solidFill>
                  <a:srgbClr val="FF0000"/>
                </a:solidFill>
              </a:rPr>
              <a:t>bit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more</a:t>
            </a:r>
            <a:r>
              <a:rPr lang="de-DE" sz="1200" i="1" dirty="0" smtClean="0">
                <a:solidFill>
                  <a:srgbClr val="FF0000"/>
                </a:solidFill>
              </a:rPr>
              <a:t>, </a:t>
            </a:r>
            <a:r>
              <a:rPr lang="de-DE" sz="1200" i="1" dirty="0" err="1" smtClean="0">
                <a:solidFill>
                  <a:srgbClr val="FF0000"/>
                </a:solidFill>
              </a:rPr>
              <a:t>please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add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>
                <a:solidFill>
                  <a:srgbClr val="FF0000"/>
                </a:solidFill>
              </a:rPr>
              <a:t>their</a:t>
            </a:r>
            <a:r>
              <a:rPr lang="de-DE" sz="1200" i="1" dirty="0">
                <a:solidFill>
                  <a:srgbClr val="FF0000"/>
                </a:solidFill>
              </a:rPr>
              <a:t> </a:t>
            </a:r>
            <a:r>
              <a:rPr lang="de-DE" sz="1200" i="1" u="sng" dirty="0" err="1" smtClean="0">
                <a:solidFill>
                  <a:srgbClr val="FF0000"/>
                </a:solidFill>
              </a:rPr>
              <a:t>duration</a:t>
            </a:r>
            <a:r>
              <a:rPr lang="de-DE" sz="1200" i="1" u="sng" dirty="0" smtClean="0">
                <a:solidFill>
                  <a:srgbClr val="FF0000"/>
                </a:solidFill>
              </a:rPr>
              <a:t> </a:t>
            </a:r>
            <a:r>
              <a:rPr lang="de-DE" sz="1200" i="1" u="sng" dirty="0" err="1" smtClean="0">
                <a:solidFill>
                  <a:srgbClr val="FF0000"/>
                </a:solidFill>
              </a:rPr>
              <a:t>and</a:t>
            </a:r>
            <a:r>
              <a:rPr lang="de-DE" sz="1200" i="1" u="sng" dirty="0" smtClean="0">
                <a:solidFill>
                  <a:srgbClr val="FF0000"/>
                </a:solidFill>
              </a:rPr>
              <a:t> 2-3 </a:t>
            </a:r>
            <a:r>
              <a:rPr lang="de-DE" sz="1200" i="1" u="sng" dirty="0" err="1" smtClean="0">
                <a:solidFill>
                  <a:srgbClr val="FF0000"/>
                </a:solidFill>
              </a:rPr>
              <a:t>key</a:t>
            </a:r>
            <a:r>
              <a:rPr lang="de-DE" sz="1200" i="1" u="sng" dirty="0" smtClean="0">
                <a:solidFill>
                  <a:srgbClr val="FF0000"/>
                </a:solidFill>
              </a:rPr>
              <a:t> </a:t>
            </a:r>
            <a:r>
              <a:rPr lang="de-DE" sz="1200" i="1" u="sng" dirty="0" err="1" smtClean="0">
                <a:solidFill>
                  <a:srgbClr val="FF0000"/>
                </a:solidFill>
              </a:rPr>
              <a:t>words</a:t>
            </a:r>
            <a:r>
              <a:rPr lang="de-DE" sz="1200" i="1" dirty="0" smtClean="0">
                <a:solidFill>
                  <a:srgbClr val="FF0000"/>
                </a:solidFill>
              </a:rPr>
              <a:t> on </a:t>
            </a:r>
            <a:r>
              <a:rPr lang="de-DE" sz="1200" i="1" dirty="0" err="1" smtClean="0">
                <a:solidFill>
                  <a:srgbClr val="FF0000"/>
                </a:solidFill>
              </a:rPr>
              <a:t>their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most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important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objectives</a:t>
            </a:r>
            <a:r>
              <a:rPr lang="de-DE" sz="1200" i="1" dirty="0" smtClean="0">
                <a:solidFill>
                  <a:srgbClr val="FF0000"/>
                </a:solidFill>
              </a:rPr>
              <a:t>, </a:t>
            </a:r>
            <a:r>
              <a:rPr lang="de-DE" sz="1200" i="1" dirty="0" err="1" smtClean="0">
                <a:solidFill>
                  <a:srgbClr val="FF0000"/>
                </a:solidFill>
              </a:rPr>
              <a:t>partners</a:t>
            </a:r>
            <a:r>
              <a:rPr lang="de-DE" sz="1200" i="1" dirty="0" smtClean="0">
                <a:solidFill>
                  <a:srgbClr val="FF0000"/>
                </a:solidFill>
              </a:rPr>
              <a:t>, </a:t>
            </a:r>
            <a:r>
              <a:rPr lang="de-DE" sz="1200" i="1" dirty="0" err="1" smtClean="0">
                <a:solidFill>
                  <a:srgbClr val="FF0000"/>
                </a:solidFill>
              </a:rPr>
              <a:t>progress</a:t>
            </a:r>
            <a:r>
              <a:rPr lang="de-DE" sz="1200" i="1" dirty="0" smtClean="0">
                <a:solidFill>
                  <a:srgbClr val="FF0000"/>
                </a:solidFill>
              </a:rPr>
              <a:t>, etc. </a:t>
            </a:r>
            <a:r>
              <a:rPr lang="de-DE" sz="1200" i="1" dirty="0" err="1" smtClean="0">
                <a:solidFill>
                  <a:srgbClr val="FF0000"/>
                </a:solidFill>
              </a:rPr>
              <a:t>Feel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free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to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add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any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other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important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info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you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might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have</a:t>
            </a:r>
            <a:r>
              <a:rPr lang="de-DE" sz="1200" i="1" dirty="0" smtClean="0">
                <a:solidFill>
                  <a:srgbClr val="FF0000"/>
                </a:solidFill>
              </a:rPr>
              <a:t>...</a:t>
            </a:r>
            <a:endParaRPr lang="en-GB" sz="1200" i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863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Recent Results</a:t>
            </a:r>
            <a:endParaRPr lang="en-US" noProof="0" dirty="0"/>
          </a:p>
        </p:txBody>
      </p:sp>
      <p:sp>
        <p:nvSpPr>
          <p:cNvPr id="7" name="Textfeld 6"/>
          <p:cNvSpPr txBox="1"/>
          <p:nvPr/>
        </p:nvSpPr>
        <p:spPr>
          <a:xfrm>
            <a:off x="468313" y="6165304"/>
            <a:ext cx="1871439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Clr>
                <a:schemeClr val="tx2"/>
              </a:buClr>
              <a:buFontTx/>
              <a:buNone/>
            </a:pPr>
            <a:r>
              <a:rPr lang="de-DE" dirty="0" smtClean="0"/>
              <a:t>Insert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company</a:t>
            </a:r>
            <a:r>
              <a:rPr lang="de-DE" dirty="0" smtClean="0"/>
              <a:t> logo</a:t>
            </a:r>
            <a:endParaRPr lang="en-GB" dirty="0" smtClean="0"/>
          </a:p>
        </p:txBody>
      </p:sp>
      <p:sp>
        <p:nvSpPr>
          <p:cNvPr id="4" name="Textfeld 3"/>
          <p:cNvSpPr txBox="1"/>
          <p:nvPr/>
        </p:nvSpPr>
        <p:spPr>
          <a:xfrm>
            <a:off x="468313" y="821903"/>
            <a:ext cx="81361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chemeClr val="tx2"/>
              </a:buClr>
              <a:buFontTx/>
              <a:buNone/>
            </a:pPr>
            <a:r>
              <a:rPr lang="de-DE" sz="1200" i="1" dirty="0" smtClean="0">
                <a:solidFill>
                  <a:srgbClr val="FF0000"/>
                </a:solidFill>
              </a:rPr>
              <a:t>This </a:t>
            </a:r>
            <a:r>
              <a:rPr lang="de-DE" sz="1200" i="1" dirty="0" err="1" smtClean="0">
                <a:solidFill>
                  <a:srgbClr val="FF0000"/>
                </a:solidFill>
              </a:rPr>
              <a:t>slide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is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the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heart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of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your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presentation</a:t>
            </a:r>
            <a:r>
              <a:rPr lang="de-DE" sz="1200" i="1" dirty="0" smtClean="0">
                <a:solidFill>
                  <a:srgbClr val="FF0000"/>
                </a:solidFill>
              </a:rPr>
              <a:t>. </a:t>
            </a:r>
            <a:r>
              <a:rPr lang="de-DE" sz="1200" i="1" dirty="0" err="1" smtClean="0">
                <a:solidFill>
                  <a:srgbClr val="FF0000"/>
                </a:solidFill>
              </a:rPr>
              <a:t>Please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add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the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most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recent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and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interesting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results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of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your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projects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with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regard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to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the</a:t>
            </a:r>
            <a:r>
              <a:rPr lang="de-DE" sz="1200" i="1" dirty="0" smtClean="0">
                <a:solidFill>
                  <a:srgbClr val="FF0000"/>
                </a:solidFill>
              </a:rPr>
              <a:t> Task 54 </a:t>
            </a:r>
            <a:r>
              <a:rPr lang="de-DE" sz="1200" i="1" dirty="0" err="1" smtClean="0">
                <a:solidFill>
                  <a:srgbClr val="FF0000"/>
                </a:solidFill>
              </a:rPr>
              <a:t>work</a:t>
            </a:r>
            <a:r>
              <a:rPr lang="de-DE" sz="1200" i="1" dirty="0" smtClean="0">
                <a:solidFill>
                  <a:srgbClr val="FF0000"/>
                </a:solidFill>
              </a:rPr>
              <a:t> plan </a:t>
            </a:r>
            <a:r>
              <a:rPr lang="de-DE" sz="1200" i="1" dirty="0" err="1" smtClean="0">
                <a:solidFill>
                  <a:srgbClr val="FF0000"/>
                </a:solidFill>
              </a:rPr>
              <a:t>by</a:t>
            </a:r>
            <a:r>
              <a:rPr lang="de-DE" sz="1200" i="1" dirty="0" smtClean="0">
                <a:solidFill>
                  <a:srgbClr val="FF0000"/>
                </a:solidFill>
              </a:rPr>
              <a:t> also </a:t>
            </a:r>
            <a:r>
              <a:rPr lang="de-DE" sz="1200" i="1" dirty="0" err="1" smtClean="0">
                <a:solidFill>
                  <a:srgbClr val="FF0000"/>
                </a:solidFill>
              </a:rPr>
              <a:t>referencing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them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to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the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associated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subtask</a:t>
            </a:r>
            <a:r>
              <a:rPr lang="de-DE" sz="1200" i="1" dirty="0" smtClean="0">
                <a:solidFill>
                  <a:srgbClr val="FF0000"/>
                </a:solidFill>
              </a:rPr>
              <a:t>.</a:t>
            </a:r>
            <a:endParaRPr lang="en-GB" sz="1200" i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4112744"/>
              </p:ext>
            </p:extLst>
          </p:nvPr>
        </p:nvGraphicFramePr>
        <p:xfrm>
          <a:off x="498555" y="1530061"/>
          <a:ext cx="8177133" cy="4104037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057220"/>
                <a:gridCol w="4752528"/>
                <a:gridCol w="1367385"/>
              </a:tblGrid>
              <a:tr h="5862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err="1" smtClean="0"/>
                        <a:t>Acronym</a:t>
                      </a:r>
                      <a:endParaRPr lang="en-GB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err="1" smtClean="0"/>
                        <a:t>Recent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results</a:t>
                      </a:r>
                      <a:r>
                        <a:rPr lang="de-DE" sz="1600" baseline="0" dirty="0" smtClean="0"/>
                        <a:t> &amp; </a:t>
                      </a:r>
                      <a:r>
                        <a:rPr lang="de-DE" sz="1600" baseline="0" dirty="0" err="1" smtClean="0"/>
                        <a:t>progress</a:t>
                      </a:r>
                      <a:endParaRPr lang="en-GB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err="1" smtClean="0"/>
                        <a:t>Subtask</a:t>
                      </a:r>
                      <a:r>
                        <a:rPr lang="de-DE" sz="1600" baseline="0" dirty="0" smtClean="0"/>
                        <a:t> </a:t>
                      </a:r>
                      <a:endParaRPr lang="en-GB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13825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 dirty="0" smtClean="0"/>
              <a:t>Upcoming work</a:t>
            </a:r>
            <a:endParaRPr lang="en-US" noProof="0" dirty="0"/>
          </a:p>
        </p:txBody>
      </p:sp>
      <p:sp>
        <p:nvSpPr>
          <p:cNvPr id="7" name="Textfeld 6"/>
          <p:cNvSpPr txBox="1"/>
          <p:nvPr/>
        </p:nvSpPr>
        <p:spPr>
          <a:xfrm>
            <a:off x="468313" y="6165304"/>
            <a:ext cx="1871439" cy="64633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indent="0">
              <a:buClr>
                <a:schemeClr val="tx2"/>
              </a:buClr>
              <a:buFontTx/>
              <a:buNone/>
            </a:pPr>
            <a:r>
              <a:rPr lang="de-DE" dirty="0" smtClean="0"/>
              <a:t>Insert </a:t>
            </a:r>
            <a:r>
              <a:rPr lang="de-DE" dirty="0" err="1" smtClean="0"/>
              <a:t>your</a:t>
            </a:r>
            <a:r>
              <a:rPr lang="de-DE" dirty="0" smtClean="0"/>
              <a:t> </a:t>
            </a:r>
            <a:r>
              <a:rPr lang="de-DE" dirty="0" err="1" smtClean="0"/>
              <a:t>company</a:t>
            </a:r>
            <a:r>
              <a:rPr lang="de-DE" dirty="0" smtClean="0"/>
              <a:t> logo</a:t>
            </a:r>
            <a:endParaRPr lang="en-GB" dirty="0" smtClean="0"/>
          </a:p>
        </p:txBody>
      </p:sp>
      <p:sp>
        <p:nvSpPr>
          <p:cNvPr id="4" name="Textfeld 3"/>
          <p:cNvSpPr txBox="1"/>
          <p:nvPr/>
        </p:nvSpPr>
        <p:spPr>
          <a:xfrm>
            <a:off x="468313" y="1052736"/>
            <a:ext cx="813613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Clr>
                <a:schemeClr val="tx2"/>
              </a:buClr>
              <a:buFontTx/>
              <a:buNone/>
            </a:pPr>
            <a:r>
              <a:rPr lang="de-DE" sz="1200" i="1" dirty="0" err="1" smtClean="0">
                <a:solidFill>
                  <a:srgbClr val="FF0000"/>
                </a:solidFill>
              </a:rPr>
              <a:t>Please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provide</a:t>
            </a:r>
            <a:r>
              <a:rPr lang="de-DE" sz="1200" i="1" dirty="0" smtClean="0">
                <a:solidFill>
                  <a:srgbClr val="FF0000"/>
                </a:solidFill>
              </a:rPr>
              <a:t> an </a:t>
            </a:r>
            <a:r>
              <a:rPr lang="de-DE" sz="1200" i="1" dirty="0" err="1" smtClean="0">
                <a:solidFill>
                  <a:srgbClr val="FF0000"/>
                </a:solidFill>
              </a:rPr>
              <a:t>overview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of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the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planned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work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and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results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till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the</a:t>
            </a:r>
            <a:r>
              <a:rPr lang="de-DE" sz="1200" i="1" dirty="0" smtClean="0">
                <a:solidFill>
                  <a:srgbClr val="FF0000"/>
                </a:solidFill>
              </a:rPr>
              <a:t> </a:t>
            </a:r>
            <a:r>
              <a:rPr lang="de-DE" sz="1200" i="1" dirty="0" err="1" smtClean="0">
                <a:solidFill>
                  <a:srgbClr val="FF0000"/>
                </a:solidFill>
              </a:rPr>
              <a:t>next</a:t>
            </a:r>
            <a:r>
              <a:rPr lang="de-DE" sz="1200" i="1" dirty="0" smtClean="0">
                <a:solidFill>
                  <a:srgbClr val="FF0000"/>
                </a:solidFill>
              </a:rPr>
              <a:t>  Task 54 </a:t>
            </a:r>
            <a:r>
              <a:rPr lang="de-DE" sz="1200" i="1" dirty="0" err="1" smtClean="0">
                <a:solidFill>
                  <a:srgbClr val="FF0000"/>
                </a:solidFill>
              </a:rPr>
              <a:t>Experts</a:t>
            </a:r>
            <a:r>
              <a:rPr lang="de-DE" sz="1200" i="1" dirty="0" smtClean="0">
                <a:solidFill>
                  <a:srgbClr val="FF0000"/>
                </a:solidFill>
              </a:rPr>
              <a:t> Meeting.</a:t>
            </a:r>
            <a:endParaRPr lang="en-GB" sz="1200" i="1" dirty="0" smtClean="0">
              <a:solidFill>
                <a:srgbClr val="FF0000"/>
              </a:solidFill>
            </a:endParaRPr>
          </a:p>
        </p:txBody>
      </p:sp>
      <p:graphicFrame>
        <p:nvGraphicFramePr>
          <p:cNvPr id="2" name="Tabel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354897"/>
              </p:ext>
            </p:extLst>
          </p:nvPr>
        </p:nvGraphicFramePr>
        <p:xfrm>
          <a:off x="483433" y="1484784"/>
          <a:ext cx="8177133" cy="4340706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2057220"/>
                <a:gridCol w="4752528"/>
                <a:gridCol w="1367385"/>
              </a:tblGrid>
              <a:tr h="58629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err="1" smtClean="0"/>
                        <a:t>Acronym</a:t>
                      </a:r>
                      <a:endParaRPr lang="en-GB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err="1" smtClean="0"/>
                        <a:t>Upcoming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work</a:t>
                      </a:r>
                      <a:r>
                        <a:rPr lang="de-DE" sz="1600" dirty="0" smtClean="0"/>
                        <a:t> &amp; </a:t>
                      </a:r>
                      <a:r>
                        <a:rPr lang="de-DE" sz="1600" dirty="0" err="1" smtClean="0"/>
                        <a:t>expected</a:t>
                      </a:r>
                      <a:r>
                        <a:rPr lang="de-DE" sz="1600" dirty="0" smtClean="0"/>
                        <a:t> </a:t>
                      </a:r>
                      <a:r>
                        <a:rPr lang="de-DE" sz="1600" dirty="0" err="1" smtClean="0"/>
                        <a:t>results</a:t>
                      </a:r>
                      <a:r>
                        <a:rPr lang="de-DE" sz="1600" dirty="0" smtClean="0"/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smtClean="0"/>
                        <a:t>(in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the</a:t>
                      </a:r>
                      <a:r>
                        <a:rPr lang="de-DE" sz="1600" baseline="0" dirty="0" smtClean="0"/>
                        <a:t> </a:t>
                      </a:r>
                      <a:r>
                        <a:rPr lang="de-DE" sz="1600" baseline="0" dirty="0" err="1" smtClean="0"/>
                        <a:t>next</a:t>
                      </a:r>
                      <a:r>
                        <a:rPr lang="de-DE" sz="1600" baseline="0" dirty="0" smtClean="0"/>
                        <a:t> 6 </a:t>
                      </a:r>
                      <a:r>
                        <a:rPr lang="de-DE" sz="1600" baseline="0" dirty="0" err="1" smtClean="0"/>
                        <a:t>months</a:t>
                      </a:r>
                      <a:r>
                        <a:rPr lang="de-DE" sz="1600" baseline="0" dirty="0" smtClean="0"/>
                        <a:t>)</a:t>
                      </a:r>
                      <a:endParaRPr lang="en-GB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600" dirty="0" err="1" smtClean="0"/>
                        <a:t>Subtask</a:t>
                      </a:r>
                      <a:r>
                        <a:rPr lang="de-DE" sz="1600" baseline="0" dirty="0" smtClean="0"/>
                        <a:t> </a:t>
                      </a:r>
                      <a:endParaRPr lang="en-GB" sz="1600" dirty="0" smtClean="0"/>
                    </a:p>
                    <a:p>
                      <a:endParaRPr lang="en-GB" sz="1600" dirty="0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 sz="18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</a:tr>
              <a:tr h="586291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0257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ISE-Vorlage_englisch">
  <a:themeElements>
    <a:clrScheme name="Fraunhofer Farbpalette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EB6A0A"/>
      </a:accent1>
      <a:accent2>
        <a:srgbClr val="006E92"/>
      </a:accent2>
      <a:accent3>
        <a:srgbClr val="25BAE2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Bullets">
      <a:majorFont>
        <a:latin typeface="Frutiger LT Com 45 Light"/>
        <a:ea typeface=""/>
        <a:cs typeface=""/>
      </a:majorFont>
      <a:minorFont>
        <a:latin typeface="Frutiger LT Com 55 Roman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40000"/>
          </a:spcAft>
          <a:buClrTx/>
          <a:buSzTx/>
          <a:buFont typeface="Wingdings" pitchFamily="2" charset="2"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utiger LT Com 55 Roman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0" tIns="0" rIns="0" bIns="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40000"/>
          </a:spcAft>
          <a:buClrTx/>
          <a:buSzTx/>
          <a:buFont typeface="Wingdings" pitchFamily="2" charset="2"/>
          <a:buNone/>
          <a:tabLst/>
          <a:defRPr kumimoji="0" lang="de-DE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Frutiger LT Com 55 Roman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marL="0" indent="0">
          <a:buClr>
            <a:schemeClr val="tx2"/>
          </a:buClr>
          <a:buFontTx/>
          <a:buNone/>
          <a:defRPr dirty="0" smtClean="0"/>
        </a:defPPr>
      </a:lstStyle>
    </a:tx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ullets 13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4">
        <a:dk1>
          <a:srgbClr val="000000"/>
        </a:dk1>
        <a:lt1>
          <a:srgbClr val="FFFFFF"/>
        </a:lt1>
        <a:dk2>
          <a:srgbClr val="000000"/>
        </a:dk2>
        <a:lt2>
          <a:srgbClr val="A8AFAF"/>
        </a:lt2>
        <a:accent1>
          <a:srgbClr val="009475"/>
        </a:accent1>
        <a:accent2>
          <a:srgbClr val="009475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8669"/>
        </a:accent6>
        <a:hlink>
          <a:srgbClr val="009475"/>
        </a:hlink>
        <a:folHlink>
          <a:srgbClr val="00947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5">
        <a:dk1>
          <a:srgbClr val="000000"/>
        </a:dk1>
        <a:lt1>
          <a:srgbClr val="FFFFFF"/>
        </a:lt1>
        <a:dk2>
          <a:srgbClr val="009475"/>
        </a:dk2>
        <a:lt2>
          <a:srgbClr val="A8AFAF"/>
        </a:lt2>
        <a:accent1>
          <a:srgbClr val="25BAE2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CD9EE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ullets 16">
        <a:dk1>
          <a:srgbClr val="000000"/>
        </a:dk1>
        <a:lt1>
          <a:srgbClr val="FFFFFF"/>
        </a:lt1>
        <a:dk2>
          <a:srgbClr val="009475"/>
        </a:dk2>
        <a:lt2>
          <a:srgbClr val="25BAE2"/>
        </a:lt2>
        <a:accent1>
          <a:srgbClr val="009475"/>
        </a:accent1>
        <a:accent2>
          <a:srgbClr val="006E92"/>
        </a:accent2>
        <a:accent3>
          <a:srgbClr val="FFFFFF"/>
        </a:accent3>
        <a:accent4>
          <a:srgbClr val="000000"/>
        </a:accent4>
        <a:accent5>
          <a:srgbClr val="AAC8BD"/>
        </a:accent5>
        <a:accent6>
          <a:srgbClr val="006384"/>
        </a:accent6>
        <a:hlink>
          <a:srgbClr val="4C636F"/>
        </a:hlink>
        <a:folHlink>
          <a:srgbClr val="9E1C2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Fraunhofer Farbpalette">
      <a:dk1>
        <a:srgbClr val="000000"/>
      </a:dk1>
      <a:lt1>
        <a:srgbClr val="FFFFFF"/>
      </a:lt1>
      <a:dk2>
        <a:srgbClr val="179C7D"/>
      </a:dk2>
      <a:lt2>
        <a:srgbClr val="A8AFAF"/>
      </a:lt2>
      <a:accent1>
        <a:srgbClr val="EB6A0A"/>
      </a:accent1>
      <a:accent2>
        <a:srgbClr val="006E92"/>
      </a:accent2>
      <a:accent3>
        <a:srgbClr val="25BAE2"/>
      </a:accent3>
      <a:accent4>
        <a:srgbClr val="B1C800"/>
      </a:accent4>
      <a:accent5>
        <a:srgbClr val="FEEFD6"/>
      </a:accent5>
      <a:accent6>
        <a:srgbClr val="E1E3E3"/>
      </a:accent6>
      <a:hlink>
        <a:srgbClr val="25BAE2"/>
      </a:hlink>
      <a:folHlink>
        <a:srgbClr val="B1C8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ISE-Vorlage_englisch</Template>
  <TotalTime>0</TotalTime>
  <Words>314</Words>
  <Application>Microsoft Office PowerPoint</Application>
  <PresentationFormat>Bildschirmpräsentation (4:3)</PresentationFormat>
  <Paragraphs>45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ISE-Vorlage_englisch</vt:lpstr>
      <vt:lpstr>Price reduction of solar thermal systems</vt:lpstr>
      <vt:lpstr>Partner Info</vt:lpstr>
      <vt:lpstr>Project Info</vt:lpstr>
      <vt:lpstr>Recent Results</vt:lpstr>
      <vt:lpstr>Upcoming work</vt:lpstr>
    </vt:vector>
  </TitlesOfParts>
  <Company>Fraunhofer ISE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Fraunhofer Institute  for Solar Energy systems ISE</dc:title>
  <dc:creator>Solveig Neddermeyer</dc:creator>
  <cp:lastModifiedBy>Sandrin Saile</cp:lastModifiedBy>
  <cp:revision>18</cp:revision>
  <cp:lastPrinted>2013-01-30T11:27:31Z</cp:lastPrinted>
  <dcterms:created xsi:type="dcterms:W3CDTF">2015-09-28T12:30:31Z</dcterms:created>
  <dcterms:modified xsi:type="dcterms:W3CDTF">2016-07-22T12:56:53Z</dcterms:modified>
</cp:coreProperties>
</file>

<file path=userCustomization/customUI.xml><?xml version="1.0" encoding="utf-8"?>
<mso:customUI xmlns:doc="http://schemas.microsoft.com/office/2006/01/customui/currentDocument" xmlns:mso="http://schemas.microsoft.com/office/2006/01/customui">
  <mso:ribbon>
    <mso:qat>
      <mso:documentControls>
        <mso:separator idQ="doc:sep1" visible="true"/>
        <mso:control idQ="mso:SlideLayoutGallery" visible="true"/>
      </mso:documentControls>
    </mso:qat>
  </mso:ribbon>
</mso:customUI>
</file>